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955" r:id="rId11"/>
    <p:sldId id="664" r:id="rId12"/>
    <p:sldId id="564" r:id="rId13"/>
    <p:sldId id="672" r:id="rId14"/>
    <p:sldId id="566" r:id="rId15"/>
    <p:sldId id="565" r:id="rId16"/>
    <p:sldId id="740" r:id="rId17"/>
    <p:sldId id="741" r:id="rId18"/>
    <p:sldId id="499" r:id="rId19"/>
    <p:sldId id="508" r:id="rId20"/>
    <p:sldId id="520" r:id="rId21"/>
    <p:sldId id="557" r:id="rId22"/>
    <p:sldId id="841" r:id="rId23"/>
    <p:sldId id="667" r:id="rId24"/>
    <p:sldId id="681" r:id="rId25"/>
    <p:sldId id="668" r:id="rId26"/>
    <p:sldId id="669" r:id="rId27"/>
    <p:sldId id="584" r:id="rId28"/>
    <p:sldId id="703" r:id="rId29"/>
    <p:sldId id="825" r:id="rId30"/>
    <p:sldId id="671" r:id="rId31"/>
    <p:sldId id="870" r:id="rId32"/>
    <p:sldId id="569" r:id="rId33"/>
    <p:sldId id="708" r:id="rId34"/>
    <p:sldId id="872" r:id="rId35"/>
    <p:sldId id="871" r:id="rId36"/>
    <p:sldId id="662" r:id="rId37"/>
    <p:sldId id="578" r:id="rId38"/>
    <p:sldId id="510" r:id="rId39"/>
    <p:sldId id="663" r:id="rId40"/>
    <p:sldId id="549" r:id="rId41"/>
    <p:sldId id="577" r:id="rId42"/>
    <p:sldId id="572" r:id="rId43"/>
    <p:sldId id="598" r:id="rId44"/>
    <p:sldId id="959" r:id="rId45"/>
    <p:sldId id="960" r:id="rId46"/>
    <p:sldId id="826" r:id="rId47"/>
    <p:sldId id="551" r:id="rId48"/>
    <p:sldId id="869" r:id="rId49"/>
    <p:sldId id="690" r:id="rId50"/>
    <p:sldId id="964" r:id="rId51"/>
    <p:sldId id="518" r:id="rId52"/>
    <p:sldId id="587" r:id="rId53"/>
    <p:sldId id="591" r:id="rId54"/>
    <p:sldId id="590" r:id="rId55"/>
    <p:sldId id="588" r:id="rId56"/>
    <p:sldId id="589" r:id="rId57"/>
    <p:sldId id="764" r:id="rId58"/>
    <p:sldId id="770" r:id="rId59"/>
    <p:sldId id="771" r:id="rId60"/>
    <p:sldId id="597" r:id="rId61"/>
    <p:sldId id="765" r:id="rId62"/>
    <p:sldId id="766" r:id="rId63"/>
    <p:sldId id="950" r:id="rId64"/>
    <p:sldId id="951" r:id="rId65"/>
    <p:sldId id="896" r:id="rId66"/>
    <p:sldId id="875" r:id="rId67"/>
    <p:sldId id="784" r:id="rId68"/>
    <p:sldId id="730" r:id="rId69"/>
    <p:sldId id="965" r:id="rId70"/>
    <p:sldId id="786" r:id="rId71"/>
    <p:sldId id="962" r:id="rId72"/>
    <p:sldId id="963" r:id="rId73"/>
    <p:sldId id="930" r:id="rId74"/>
    <p:sldId id="788" r:id="rId75"/>
    <p:sldId id="514" r:id="rId76"/>
    <p:sldId id="966" r:id="rId77"/>
    <p:sldId id="967" r:id="rId78"/>
    <p:sldId id="968" r:id="rId79"/>
    <p:sldId id="969" r:id="rId80"/>
    <p:sldId id="603" r:id="rId81"/>
    <p:sldId id="970" r:id="rId82"/>
    <p:sldId id="897" r:id="rId83"/>
    <p:sldId id="878" r:id="rId84"/>
    <p:sldId id="932" r:id="rId85"/>
    <p:sldId id="898" r:id="rId86"/>
    <p:sldId id="931" r:id="rId87"/>
    <p:sldId id="879" r:id="rId88"/>
    <p:sldId id="881" r:id="rId89"/>
    <p:sldId id="885" r:id="rId90"/>
    <p:sldId id="886" r:id="rId91"/>
    <p:sldId id="882" r:id="rId92"/>
    <p:sldId id="883" r:id="rId93"/>
    <p:sldId id="888" r:id="rId94"/>
    <p:sldId id="887" r:id="rId95"/>
    <p:sldId id="889" r:id="rId96"/>
    <p:sldId id="744" r:id="rId97"/>
    <p:sldId id="724" r:id="rId98"/>
    <p:sldId id="894" r:id="rId99"/>
    <p:sldId id="890" r:id="rId100"/>
    <p:sldId id="891" r:id="rId101"/>
    <p:sldId id="895" r:id="rId102"/>
    <p:sldId id="619" r:id="rId103"/>
    <p:sldId id="698" r:id="rId104"/>
    <p:sldId id="699" r:id="rId105"/>
    <p:sldId id="900" r:id="rId106"/>
    <p:sldId id="899" r:id="rId107"/>
    <p:sldId id="775" r:id="rId108"/>
    <p:sldId id="805" r:id="rId109"/>
    <p:sldId id="806" r:id="rId110"/>
    <p:sldId id="901" r:id="rId111"/>
    <p:sldId id="902" r:id="rId112"/>
    <p:sldId id="903" r:id="rId113"/>
    <p:sldId id="907" r:id="rId114"/>
    <p:sldId id="904" r:id="rId115"/>
    <p:sldId id="905" r:id="rId116"/>
    <p:sldId id="908" r:id="rId117"/>
    <p:sldId id="909" r:id="rId118"/>
    <p:sldId id="910" r:id="rId119"/>
    <p:sldId id="934" r:id="rId120"/>
    <p:sldId id="971" r:id="rId121"/>
    <p:sldId id="972" r:id="rId122"/>
    <p:sldId id="973" r:id="rId123"/>
    <p:sldId id="935" r:id="rId124"/>
    <p:sldId id="912" r:id="rId125"/>
    <p:sldId id="936" r:id="rId126"/>
    <p:sldId id="913" r:id="rId127"/>
    <p:sldId id="778" r:id="rId128"/>
    <p:sldId id="938" r:id="rId129"/>
    <p:sldId id="914" r:id="rId130"/>
    <p:sldId id="975" r:id="rId131"/>
    <p:sldId id="915" r:id="rId132"/>
    <p:sldId id="916" r:id="rId133"/>
    <p:sldId id="917" r:id="rId134"/>
    <p:sldId id="918" r:id="rId135"/>
    <p:sldId id="919" r:id="rId136"/>
    <p:sldId id="920" r:id="rId137"/>
    <p:sldId id="949" r:id="rId138"/>
    <p:sldId id="921" r:id="rId139"/>
    <p:sldId id="976" r:id="rId140"/>
    <p:sldId id="939" r:id="rId141"/>
    <p:sldId id="924" r:id="rId142"/>
    <p:sldId id="940" r:id="rId143"/>
    <p:sldId id="927" r:id="rId144"/>
    <p:sldId id="928" r:id="rId145"/>
    <p:sldId id="941" r:id="rId146"/>
    <p:sldId id="929" r:id="rId147"/>
    <p:sldId id="942" r:id="rId148"/>
    <p:sldId id="946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955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959"/>
            <p14:sldId id="960"/>
            <p14:sldId id="826"/>
            <p14:sldId id="551"/>
            <p14:sldId id="869"/>
            <p14:sldId id="690"/>
            <p14:sldId id="964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896"/>
            <p14:sldId id="875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71"/>
            <p14:sldId id="972"/>
            <p14:sldId id="973"/>
            <p14:sldId id="935"/>
            <p14:sldId id="912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B544F"/>
    <a:srgbClr val="EF7D1D"/>
    <a:srgbClr val="025249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9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297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747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world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becomes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environments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28A3D9-CF30-D541-A8F7-70B95EF900C6}"/>
              </a:ext>
            </a:extLst>
          </p:cNvPr>
          <p:cNvSpPr txBox="1"/>
          <p:nvPr/>
        </p:nvSpPr>
        <p:spPr>
          <a:xfrm>
            <a:off x="-900260" y="1588416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ZWEI ÜBUNGEN!!!!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417DB3-8C10-2049-AAC4-55A4EF9D7133}"/>
              </a:ext>
            </a:extLst>
          </p:cNvPr>
          <p:cNvSpPr txBox="1"/>
          <p:nvPr/>
        </p:nvSpPr>
        <p:spPr>
          <a:xfrm>
            <a:off x="1150070" y="3723588"/>
            <a:ext cx="749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Bessere Erklärung, mit komplexem Query, WAS genau parallel ausgeführt wird</a:t>
            </a: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Two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cannot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cache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in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one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2D1E42-A2EB-3343-A92E-DC79D10E09EC}"/>
              </a:ext>
            </a:extLst>
          </p:cNvPr>
          <p:cNvSpPr txBox="1"/>
          <p:nvPr/>
        </p:nvSpPr>
        <p:spPr>
          <a:xfrm>
            <a:off x="-1715406" y="1640264"/>
            <a:ext cx="171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TODO: BEISPIEL!</a:t>
            </a:r>
          </a:p>
          <a:p>
            <a:r>
              <a:rPr lang="de-DE" dirty="0">
                <a:solidFill>
                  <a:srgbClr val="FF0000"/>
                </a:solidFill>
              </a:rPr>
              <a:t>mit User-Liste</a:t>
            </a: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Further GraphQL Java Frameworks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34D6A9-0271-104B-98C9-A1517C76F6B5}"/>
              </a:ext>
            </a:extLst>
          </p:cNvPr>
          <p:cNvSpPr txBox="1"/>
          <p:nvPr/>
        </p:nvSpPr>
        <p:spPr>
          <a:xfrm>
            <a:off x="-129209" y="24286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RAUS ODER HINTEN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Comparsion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3439E2D-FB45-054B-895C-F924E74E9FD3}"/>
              </a:ext>
            </a:extLst>
          </p:cNvPr>
          <p:cNvSpPr txBox="1"/>
          <p:nvPr/>
        </p:nvSpPr>
        <p:spPr>
          <a:xfrm>
            <a:off x="1798983" y="1570383"/>
            <a:ext cx="777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Weiter hinten,</a:t>
            </a:r>
          </a:p>
          <a:p>
            <a:r>
              <a:rPr lang="de-DE" dirty="0">
                <a:solidFill>
                  <a:srgbClr val="FF0000"/>
                </a:solidFill>
              </a:rPr>
              <a:t>oder als Übung... die Leute sollen eine REST-API für die </a:t>
            </a:r>
            <a:r>
              <a:rPr lang="de-DE" dirty="0" err="1">
                <a:solidFill>
                  <a:srgbClr val="FF0000"/>
                </a:solidFill>
              </a:rPr>
              <a:t>ProjectAppkication</a:t>
            </a:r>
            <a:r>
              <a:rPr lang="de-DE" dirty="0">
                <a:solidFill>
                  <a:srgbClr val="FF0000"/>
                </a:solidFill>
              </a:rPr>
              <a:t> bauen</a:t>
            </a:r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Project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721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070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EEDC6A-131E-A143-9405-1FB8B96A85F0}"/>
              </a:ext>
            </a:extLst>
          </p:cNvPr>
          <p:cNvSpPr txBox="1"/>
          <p:nvPr/>
        </p:nvSpPr>
        <p:spPr>
          <a:xfrm>
            <a:off x="1663831" y="678730"/>
            <a:ext cx="557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hier schon andere Frameworks zumindest kurz vorstellen?</a:t>
            </a:r>
          </a:p>
        </p:txBody>
      </p:sp>
    </p:spTree>
    <p:extLst>
      <p:ext uri="{BB962C8B-B14F-4D97-AF65-F5344CB8AC3E}">
        <p14:creationId xmlns:p14="http://schemas.microsoft.com/office/powerpoint/2010/main" val="42234709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510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owner-DataFetcher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email-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3206493" y="2359921"/>
            <a:ext cx="3794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email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9329</Words>
  <Application>Microsoft Macintosh PowerPoint</Application>
  <PresentationFormat>A4-Papier (210 x 297 mm)</PresentationFormat>
  <Paragraphs>1927</Paragraphs>
  <Slides>149</Slides>
  <Notes>54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Example application</vt:lpstr>
      <vt:lpstr>REST API</vt:lpstr>
      <vt:lpstr>REST</vt:lpstr>
      <vt:lpstr>REST</vt:lpstr>
      <vt:lpstr>Abfragen mit GraphQL</vt:lpstr>
      <vt:lpstr>Teil 1: Abfragen und Schema</vt:lpstr>
      <vt:lpstr>GraphQL</vt:lpstr>
      <vt:lpstr>GraphQL Einsatzszenarien</vt:lpstr>
      <vt:lpstr>Einsatzszenarien</vt:lpstr>
      <vt:lpstr>Graphql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Executing Queries</vt:lpstr>
      <vt:lpstr>Executing Queries</vt:lpstr>
      <vt:lpstr>Executing Queries</vt:lpstr>
      <vt:lpstr>Executing Queries</vt:lpstr>
      <vt:lpstr>Exercise: running Queries</vt:lpstr>
      <vt:lpstr>PowerPoint-Präsentation</vt:lpstr>
      <vt:lpstr>Teil 2: Runtime-Umgebung (AKA: Eure Anwendung)</vt:lpstr>
      <vt:lpstr>GraphQL-java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Evolution</vt:lpstr>
      <vt:lpstr>Schema Evolution</vt:lpstr>
      <vt:lpstr>GraphQL for Java applications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Step 2: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Further GraphQL Java Frameworks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OUtlook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1096</cp:revision>
  <cp:lastPrinted>2019-09-03T13:49:24Z</cp:lastPrinted>
  <dcterms:created xsi:type="dcterms:W3CDTF">2016-03-28T15:59:53Z</dcterms:created>
  <dcterms:modified xsi:type="dcterms:W3CDTF">2021-04-10T18:43:23Z</dcterms:modified>
</cp:coreProperties>
</file>